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1700808"/>
            <a:ext cx="6400800" cy="1752600"/>
          </a:xfrm>
        </p:spPr>
        <p:txBody>
          <a:bodyPr/>
          <a:lstStyle/>
          <a:p>
            <a:r>
              <a:rPr lang="ru-RU" sz="4400" b="1" dirty="0">
                <a:solidFill>
                  <a:srgbClr val="9900FF"/>
                </a:solidFill>
              </a:rPr>
              <a:t>Авторы и участники проекта:</a:t>
            </a:r>
            <a:r>
              <a:rPr lang="ru-RU" sz="4400" dirty="0">
                <a:solidFill>
                  <a:srgbClr val="898989"/>
                </a:solidFill>
              </a:rPr>
              <a:t>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0"/>
            <a:ext cx="5832648" cy="1524325"/>
          </a:xfrm>
        </p:spPr>
        <p:txBody>
          <a:bodyPr/>
          <a:lstStyle/>
          <a:p>
            <a:pPr algn="r"/>
            <a:r>
              <a:rPr lang="ru-RU" sz="48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 возникли                   дроби?</a:t>
            </a:r>
            <a:endParaRPr lang="ru-RU" sz="4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3140968"/>
            <a:ext cx="69127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D2944"/>
                </a:solidFill>
              </a:rPr>
              <a:t>Группа </a:t>
            </a:r>
            <a:r>
              <a:rPr lang="ru-RU" sz="3200" b="1" dirty="0">
                <a:solidFill>
                  <a:srgbClr val="E91B05"/>
                </a:solidFill>
              </a:rPr>
              <a:t>«Историки»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E91B05"/>
                </a:solidFill>
              </a:rPr>
              <a:t>Иовлева Анна</a:t>
            </a:r>
          </a:p>
          <a:p>
            <a:pPr algn="ctr">
              <a:defRPr/>
            </a:pPr>
            <a:r>
              <a:rPr lang="ru-RU" sz="3200" b="1" dirty="0" err="1">
                <a:solidFill>
                  <a:srgbClr val="E91B05"/>
                </a:solidFill>
              </a:rPr>
              <a:t>Тумакова</a:t>
            </a:r>
            <a:r>
              <a:rPr lang="ru-RU" sz="3200" b="1" dirty="0">
                <a:solidFill>
                  <a:srgbClr val="E91B05"/>
                </a:solidFill>
              </a:rPr>
              <a:t> Алена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E91B05"/>
                </a:solidFill>
              </a:rPr>
              <a:t>Киселев Сергей ,Арсеньев Максим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E91B05"/>
                </a:solidFill>
              </a:rPr>
              <a:t>Иванова  Алена , Жуков Максим</a:t>
            </a:r>
          </a:p>
        </p:txBody>
      </p:sp>
      <p:pic>
        <p:nvPicPr>
          <p:cNvPr id="5" name="Picture 6" descr="school10-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1" y="344215"/>
            <a:ext cx="3158242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265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-315416"/>
            <a:ext cx="7924800" cy="1143000"/>
          </a:xfrm>
        </p:spPr>
        <p:txBody>
          <a:bodyPr/>
          <a:lstStyle/>
          <a:p>
            <a:r>
              <a:rPr lang="ru-RU" sz="5400" dirty="0" smtClean="0">
                <a:solidFill>
                  <a:srgbClr val="FF0000"/>
                </a:solidFill>
              </a:rPr>
              <a:t>Вывод: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8210872" cy="5861248"/>
          </a:xfrm>
        </p:spPr>
        <p:txBody>
          <a:bodyPr/>
          <a:lstStyle/>
          <a:p>
            <a:r>
              <a:rPr lang="ru-RU" sz="3600" dirty="0"/>
              <a:t>В результате нашего исследования мы выяснили, что дроби возникли не как результат деления целых чисел. Они возникли в процессе изменения, как определенные части некоторых определенных мер.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234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1082" y="548680"/>
            <a:ext cx="7924800" cy="1143000"/>
          </a:xfrm>
        </p:spPr>
        <p:txBody>
          <a:bodyPr/>
          <a:lstStyle/>
          <a:p>
            <a:r>
              <a:rPr lang="ru-RU" sz="4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Спасибо за внимание!!!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764704"/>
            <a:ext cx="3960440" cy="458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781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692696"/>
            <a:ext cx="7924800" cy="1143000"/>
          </a:xfrm>
        </p:spPr>
        <p:txBody>
          <a:bodyPr/>
          <a:lstStyle/>
          <a:p>
            <a:r>
              <a:rPr lang="ru-RU" sz="6000" dirty="0">
                <a:solidFill>
                  <a:srgbClr val="F93333"/>
                </a:solidFill>
              </a:rPr>
              <a:t>«Историки»</a:t>
            </a:r>
            <a:r>
              <a:rPr lang="ru-RU" sz="6000" dirty="0"/>
              <a:t/>
            </a:r>
            <a:br>
              <a:rPr lang="ru-RU" sz="6000" dirty="0"/>
            </a:b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75656" y="980728"/>
            <a:ext cx="7924800" cy="820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solidFill>
                  <a:srgbClr val="FFFF00"/>
                </a:solidFill>
                <a:latin typeface="Arial Black" pitchFamily="34" charset="0"/>
              </a:rPr>
              <a:t>ПРЕДСТАВЛЯЮТ</a:t>
            </a:r>
            <a:r>
              <a:rPr lang="ru-RU" sz="4400" dirty="0">
                <a:solidFill>
                  <a:srgbClr val="FFFF00"/>
                </a:solidFill>
                <a:latin typeface="Arial Black" pitchFamily="34" charset="0"/>
              </a:rPr>
              <a:t>!!!!!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995836"/>
            <a:ext cx="59846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CC00FF"/>
                </a:solidFill>
                <a:latin typeface="Gill Sans Ultra Bold" pitchFamily="34" charset="0"/>
              </a:rPr>
              <a:t>«Как возникли дроби»</a:t>
            </a:r>
          </a:p>
        </p:txBody>
      </p:sp>
      <p:pic>
        <p:nvPicPr>
          <p:cNvPr id="5" name="Picture 4" descr="school10-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077072"/>
            <a:ext cx="2627784" cy="279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293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340768"/>
            <a:ext cx="7924800" cy="1143000"/>
          </a:xfrm>
        </p:spPr>
        <p:txBody>
          <a:bodyPr/>
          <a:lstStyle/>
          <a:p>
            <a:r>
              <a:rPr lang="ru-RU" sz="4000" dirty="0">
                <a:solidFill>
                  <a:srgbClr val="00FF00"/>
                </a:solidFill>
              </a:rPr>
              <a:t>В каких источниках впервые упоминается о дробях</a:t>
            </a:r>
            <a:r>
              <a:rPr lang="ru-RU" sz="4400" dirty="0">
                <a:solidFill>
                  <a:srgbClr val="00FF00"/>
                </a:solidFill>
              </a:rPr>
              <a:t>:</a:t>
            </a:r>
            <a:r>
              <a:rPr lang="ru-RU" sz="3200" dirty="0"/>
              <a:t/>
            </a:r>
            <a:br>
              <a:rPr lang="ru-RU" sz="32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2204864"/>
            <a:ext cx="9036496" cy="41148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C00FF"/>
                </a:solidFill>
                <a:latin typeface="Arial Black" pitchFamily="34" charset="0"/>
              </a:rPr>
              <a:t>Египетский математический кожаный свиток</a:t>
            </a: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212976"/>
            <a:ext cx="5785912" cy="3726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2071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7924800" cy="1143000"/>
          </a:xfrm>
        </p:spPr>
        <p:txBody>
          <a:bodyPr/>
          <a:lstStyle/>
          <a:p>
            <a:r>
              <a:rPr lang="ru-RU" sz="3200" b="1" dirty="0">
                <a:solidFill>
                  <a:srgbClr val="00FFFF"/>
                </a:solidFill>
              </a:rPr>
              <a:t>Московский математический папирус</a:t>
            </a:r>
            <a:r>
              <a:rPr lang="ru-RU" sz="3200" dirty="0"/>
              <a:t> -  </a:t>
            </a:r>
            <a:r>
              <a:rPr lang="ru-RU" sz="3200" dirty="0">
                <a:solidFill>
                  <a:schemeClr val="hlink"/>
                </a:solidFill>
              </a:rPr>
              <a:t>длина составляет 5,40 м, а его ширина от 4 до 7 см. (Он был составлен около 1850 до н. э.)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4437112"/>
            <a:ext cx="8066856" cy="12778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068960"/>
            <a:ext cx="5715000" cy="339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35607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Деревянная табличка </a:t>
            </a:r>
            <a:r>
              <a:rPr lang="ru-RU" sz="3200" b="1" dirty="0" err="1">
                <a:solidFill>
                  <a:srgbClr val="FF0000"/>
                </a:solidFill>
              </a:rPr>
              <a:t>Ахмима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8042434" cy="430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354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64704"/>
            <a:ext cx="7924800" cy="1143000"/>
          </a:xfrm>
        </p:spPr>
        <p:txBody>
          <a:bodyPr/>
          <a:lstStyle/>
          <a:p>
            <a:r>
              <a:rPr lang="ru-RU" sz="3200" b="1" dirty="0">
                <a:solidFill>
                  <a:srgbClr val="FF0066"/>
                </a:solidFill>
              </a:rPr>
              <a:t>папирус </a:t>
            </a:r>
            <a:r>
              <a:rPr lang="ru-RU" sz="3200" b="1" dirty="0" err="1">
                <a:solidFill>
                  <a:srgbClr val="FF0066"/>
                </a:solidFill>
              </a:rPr>
              <a:t>Ринда</a:t>
            </a:r>
            <a:r>
              <a:rPr lang="ru-RU" sz="3200" dirty="0"/>
              <a:t> - </a:t>
            </a:r>
            <a:r>
              <a:rPr lang="ru-RU" sz="3200" dirty="0">
                <a:solidFill>
                  <a:schemeClr val="hlink"/>
                </a:solidFill>
              </a:rPr>
              <a:t>свиток длиной 5,25 м. и шириной 33 см. (</a:t>
            </a:r>
            <a:r>
              <a:rPr lang="ru-RU" sz="3200" dirty="0" err="1">
                <a:solidFill>
                  <a:schemeClr val="hlink"/>
                </a:solidFill>
              </a:rPr>
              <a:t>ок</a:t>
            </a:r>
            <a:r>
              <a:rPr lang="ru-RU" sz="3200" dirty="0">
                <a:solidFill>
                  <a:schemeClr val="hlink"/>
                </a:solidFill>
              </a:rPr>
              <a:t>. 1650 до н. э 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4437112"/>
            <a:ext cx="7924800" cy="12778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52936"/>
            <a:ext cx="7896199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03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4849" y="476672"/>
            <a:ext cx="7924800" cy="1143000"/>
          </a:xfrm>
        </p:spPr>
        <p:txBody>
          <a:bodyPr/>
          <a:lstStyle/>
          <a:p>
            <a:r>
              <a:rPr lang="ru-RU" sz="3600" dirty="0">
                <a:solidFill>
                  <a:srgbClr val="FF0000"/>
                </a:solidFill>
              </a:rPr>
              <a:t>Дроби!</a:t>
            </a:r>
            <a:r>
              <a:rPr lang="ru-RU" sz="3600" dirty="0">
                <a:solidFill>
                  <a:srgbClr val="CC00FF"/>
                </a:solidFill>
              </a:rPr>
              <a:t> Какие они в Древнем </a:t>
            </a:r>
            <a:r>
              <a:rPr lang="ru-RU" sz="3600" dirty="0" smtClean="0">
                <a:solidFill>
                  <a:srgbClr val="CC00FF"/>
                </a:solidFill>
              </a:rPr>
              <a:t>Египте?</a:t>
            </a:r>
            <a:r>
              <a:rPr lang="ru-RU" sz="3200" dirty="0"/>
              <a:t/>
            </a:r>
            <a:br>
              <a:rPr lang="ru-RU" sz="32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9669" y="1516414"/>
            <a:ext cx="5190404" cy="4720898"/>
          </a:xfrm>
        </p:spPr>
        <p:txBody>
          <a:bodyPr>
            <a:normAutofit fontScale="77500" lnSpcReduction="20000"/>
          </a:bodyPr>
          <a:lstStyle/>
          <a:p>
            <a:r>
              <a:rPr lang="ru-RU" sz="2300" b="1" i="1" dirty="0">
                <a:cs typeface="Arial" charset="0"/>
              </a:rPr>
              <a:t>Египтяне все дроби старались записать как суммы долей, то есть дробей вида 1/n. Например, вместо  8/15 они писали 1/3 + 1/5. Единственным  исключением  была дробь 2/3. </a:t>
            </a:r>
          </a:p>
          <a:p>
            <a:r>
              <a:rPr lang="ru-RU" sz="2300" b="1" i="1" dirty="0">
                <a:cs typeface="Arial" charset="0"/>
              </a:rPr>
              <a:t>В папирусе </a:t>
            </a:r>
            <a:r>
              <a:rPr lang="ru-RU" sz="2300" b="1" i="1" dirty="0" err="1">
                <a:cs typeface="Arial" charset="0"/>
              </a:rPr>
              <a:t>Ахмеса</a:t>
            </a:r>
            <a:r>
              <a:rPr lang="ru-RU" sz="2300" b="1" i="1" dirty="0">
                <a:cs typeface="Arial" charset="0"/>
              </a:rPr>
              <a:t> есть задача:</a:t>
            </a:r>
          </a:p>
          <a:p>
            <a:r>
              <a:rPr lang="ru-RU" sz="2300" b="1" i="1" dirty="0">
                <a:cs typeface="Arial" charset="0"/>
              </a:rPr>
              <a:t> "Разделить 7  хлебов между 8 людьми". Если резать каждый хлеб на 8 частей,  придется  провести  49 разрезов.  А по-египетски эта задача решалась так. Дробь 7/8 записывали в виде долей: </a:t>
            </a:r>
          </a:p>
          <a:p>
            <a:r>
              <a:rPr lang="ru-RU" sz="2300" b="1" i="1" dirty="0">
                <a:cs typeface="Arial" charset="0"/>
              </a:rPr>
              <a:t>1/2 + 1/4 + 1/8. Значит, каждому человеку надо дать </a:t>
            </a:r>
            <a:r>
              <a:rPr lang="ru-RU" sz="2300" b="1" i="1" dirty="0" err="1">
                <a:cs typeface="Arial" charset="0"/>
              </a:rPr>
              <a:t>полхлеба</a:t>
            </a:r>
            <a:r>
              <a:rPr lang="ru-RU" sz="2300" b="1" i="1" dirty="0">
                <a:cs typeface="Arial" charset="0"/>
              </a:rPr>
              <a:t>, четверть хлеба и восьмушку хлеба; поэтому четыре хлеба разрезаем пополам, два хлеба - на 4 части и один хлеб - на 8 долей, после чего каждому даем его часть.</a:t>
            </a:r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20688"/>
            <a:ext cx="3672408" cy="2754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235" y="4060234"/>
            <a:ext cx="3194050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34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908720"/>
            <a:ext cx="7924800" cy="1143000"/>
          </a:xfrm>
        </p:spPr>
        <p:txBody>
          <a:bodyPr/>
          <a:lstStyle/>
          <a:p>
            <a:r>
              <a:rPr lang="ru-RU" dirty="0"/>
              <a:t>Где стали записывать дробь с помощью числителя и знаменателя?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916832"/>
            <a:ext cx="6914728" cy="3312368"/>
          </a:xfrm>
        </p:spPr>
        <p:txBody>
          <a:bodyPr>
            <a:normAutofit fontScale="92500" lnSpcReduction="20000"/>
          </a:bodyPr>
          <a:lstStyle/>
          <a:p>
            <a:r>
              <a:rPr lang="ru-RU" sz="3200" b="1" spc="0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/>
                <a:ea typeface="+mj-ea"/>
                <a:cs typeface="+mj-cs"/>
              </a:rPr>
              <a:t>Современную </a:t>
            </a:r>
            <a:r>
              <a:rPr lang="ru-RU" sz="3200" b="1" spc="0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/>
                <a:ea typeface="+mj-ea"/>
                <a:cs typeface="+mj-cs"/>
              </a:rPr>
              <a:t>систему записи дробей с числителем и знаменателем создали в Индии. Только там писали знаменатель сверху, а числитель - снизу, и не писали дробной черты. А записывать дроби в точности, как сейчас, стали арабы. </a:t>
            </a:r>
            <a:endParaRPr lang="ru-RU" sz="2800" dirty="0"/>
          </a:p>
        </p:txBody>
      </p:sp>
      <p:pic>
        <p:nvPicPr>
          <p:cNvPr id="4" name="Picture 2" descr="C:\Мои рисунки\анимашки\abstrakt_walls\banner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69668" y="4717697"/>
            <a:ext cx="3131840" cy="23488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319460" y="6421766"/>
            <a:ext cx="184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65412" y="5013176"/>
            <a:ext cx="7553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9,67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172400" y="5380506"/>
            <a:ext cx="918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0,001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271746" y="6419396"/>
            <a:ext cx="1476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⅘</a:t>
            </a:r>
          </a:p>
        </p:txBody>
      </p:sp>
    </p:spTree>
    <p:extLst>
      <p:ext uri="{BB962C8B-B14F-4D97-AF65-F5344CB8AC3E}">
        <p14:creationId xmlns:p14="http://schemas.microsoft.com/office/powerpoint/2010/main" val="353997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задачи с </a:t>
            </a:r>
            <a:r>
              <a:rPr lang="ru-RU" dirty="0" smtClean="0"/>
              <a:t>дробями ,решаемые в Древности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/>
              <a:t>В различных книжках пособиях мы нашли интересные задачи , которые были использованы в различные исторические периоды .  1 ) задачи Эйлера . Леонард Эйлер ( 4 апреля 1707 г . – 18 сентября 1783 г . ) – является основателем русской научной математической школы . Полное собрание его сочинений насчитывает более 70 томов ,  а  списки его трудов – более 850 названий . </a:t>
            </a:r>
            <a:r>
              <a:rPr lang="ru-RU" sz="1600" dirty="0" smtClean="0"/>
              <a:t>Решив все свои сбережения поделить поровну между всеми сыновьями , некто составил завещание . «Старший из моих  сыновей должен получить 1000 рублей</a:t>
            </a:r>
            <a:r>
              <a:rPr lang="ru-RU" sz="1400" dirty="0" smtClean="0"/>
              <a:t> и восьмую часть остатка ; следующий – 2000 рублей и восьмую часть нового остатка ; третий сын – 3000 рублей  и восьмую часть следующего остатка и т.д. «  Определите число сыновей и размер завещанного сбережения. Решение : так как все сыновья получили поровну , то восьмая часть каждого нового  остатка была на 1000 рублей меньше восьмой части предыдущего остатка , а значит весь новый остаток был на 8000 рублей меньше предыдущего . Так как по условию все деньги были поделены полностью , то когда младший сын получил по завещанию ,  кроме нескольких тысяч рублей , ещё восьмую часть остатка  , этого остатка не оказалось . Но тогда предыдущий остаток 8000 рублей . Из него предпоследний сын получил восьмую часть , равную 1000 рублей , а остальные 7000 рублей получил младший сын , который таким образом был седьмым сыном : сыновей было 7 , </a:t>
            </a:r>
            <a:r>
              <a:rPr lang="ru-RU" sz="1400" smtClean="0"/>
              <a:t>а завещанная сумма 49000</a:t>
            </a:r>
            <a:endParaRPr lang="ru-RU" sz="1400" dirty="0" smtClean="0"/>
          </a:p>
        </p:txBody>
      </p:sp>
    </p:spTree>
    <p:extLst>
      <p:ext uri="{BB962C8B-B14F-4D97-AF65-F5344CB8AC3E}">
        <p14:creationId xmlns:p14="http://schemas.microsoft.com/office/powerpoint/2010/main" val="183786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259</TotalTime>
  <Words>481</Words>
  <Application>Microsoft Office PowerPoint</Application>
  <PresentationFormat>Экран (4:3)</PresentationFormat>
  <Paragraphs>30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Горизонт</vt:lpstr>
      <vt:lpstr>Как возникли                   дроби?</vt:lpstr>
      <vt:lpstr>«Историки» </vt:lpstr>
      <vt:lpstr>В каких источниках впервые упоминается о дробях: </vt:lpstr>
      <vt:lpstr>Московский математический папирус -  длина составляет 5,40 м, а его ширина от 4 до 7 см. (Он был составлен около 1850 до н. э.)</vt:lpstr>
      <vt:lpstr>Деревянная табличка Ахмима</vt:lpstr>
      <vt:lpstr>папирус Ринда - свиток длиной 5,25 м. и шириной 33 см. (ок. 1650 до н. э )</vt:lpstr>
      <vt:lpstr>Дроби! Какие они в Древнем Египте? </vt:lpstr>
      <vt:lpstr>Где стали записывать дробь с помощью числителя и знаменателя? </vt:lpstr>
      <vt:lpstr> задачи с дробями ,решаемые в Древности </vt:lpstr>
      <vt:lpstr>Вывод:</vt:lpstr>
      <vt:lpstr>Спасибо за внимание!!!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возникли                   дроби?</dc:title>
  <dc:creator>Админ</dc:creator>
  <cp:lastModifiedBy>Админ</cp:lastModifiedBy>
  <cp:revision>23</cp:revision>
  <dcterms:created xsi:type="dcterms:W3CDTF">2012-11-09T09:19:47Z</dcterms:created>
  <dcterms:modified xsi:type="dcterms:W3CDTF">2012-11-20T17:12:51Z</dcterms:modified>
</cp:coreProperties>
</file>